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55749F-E95C-4014-A173-67F82F5D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D58A19C-1C04-4FCC-98A0-DCA87AC2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8EA81F-81D1-4324-B292-D5DC9BF4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2BC3E7-E4ED-4D30-A3AD-BBE8F329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DB40B2-21AD-4CD0-A64D-98D4529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3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001B-5DE8-4E3F-8521-052037BBE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ADE0B1-2A79-4BA1-801B-38E44A1C9C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C74284-FCF0-4A16-B42F-B3C6D975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A3274F-F851-4AE4-A82F-4DC5D3BC1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403A13-489B-441F-95DF-954A1AF60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98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04381FB-9028-4C35-8E68-2E33F3FB9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9841B49-84B2-44FE-B9E6-C65A78E56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57C74-6629-496C-B37A-9C5CAE67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155B2-AE08-4223-9DC9-9502008B7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2016FD-8E50-4CB5-A161-220FE65CE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1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89D65-2BD7-4B1A-B81C-4BF334CB7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2A9D62-D63C-4832-9122-634541251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DB29A4-01A8-4BCE-951E-998ED842C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7B434E-87E4-41A5-826B-1D0690D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A5E09D-0E17-47BC-85DD-C3D36F396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2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C4996-8A0F-4614-9E1E-1EA568FC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6E0B15-3927-4FF3-A75C-61D0ED539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86F581-691A-416C-8E7D-8DDC93CC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4E0695-ACD2-414D-8E14-D9D0439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B19B63-781A-48C6-AF28-72CDAADE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1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4B1A87-BE58-473B-89C2-539DEF3C2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F4ADA5-E215-4080-906E-1F2DCFD07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83C4240-0C74-4938-AA59-B95A68C7F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7F1053-2819-47C8-9581-ADF8B0FC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E6D51-B252-4195-B3D3-6DF97E12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455146-E838-4531-8F85-509B30D60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7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745EC2-085B-46AC-9871-E0C080552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2E03A55-FBCD-4785-8802-A586D53D7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A42075B-1D7F-47EC-87D5-AF842F2E79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80E37E-F45E-4498-90AE-6D6ADCCD04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C03600D-CA4B-48B5-81FF-99657777F6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A63FF5-4655-4CA3-B3DA-98EB2CF1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F00F808-3E4C-49B4-B95E-EF012BED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048819-A19C-4695-804A-B1775853B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721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E40B75-44B7-469E-B30E-5063C9A56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4964929-7B92-4065-B4C3-BFECE7F7C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123BB0-9D1D-4A1D-96AB-67149488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791DFF-D4FC-464B-B2BF-86F601B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98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012A897-B56B-4EEC-82F1-69DA481E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63A0BE-E43D-4203-934F-C62074A3F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D9534C-C477-40B5-97CF-921EE858D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8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8EE6B9-2FB8-4B12-94FC-143D8C12D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CF48A7-FE8A-4D37-8D08-23947FDA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93EDAC-16FC-437C-9023-7F1E923EE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A83F1-26C0-4412-857B-397D6F87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A94D48-FDDC-40D7-BCB5-1D7ADFBC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8806A7-ADBD-4AD8-BE24-13B757F8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60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DE33AF-F424-43AA-9E9E-E7F4097D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D0F59C-DEEF-49CD-B6CC-45CC4F1DC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95AABB-B67E-44E0-BB07-2D92F7CB3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DC4C4A-3687-407F-B354-93E8F6947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6094F0-17DC-4347-8C0C-72C02D44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1B5710-1A61-4032-98D1-9F6D7A2B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3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15909A-C539-4D3F-9B9B-4FAF3806E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CCE19-3FB5-4545-AB4C-A15F2D812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CDB20-598C-43C9-BA04-A03C58DCD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E71F-1A5C-4D52-8E60-DE9B77CE978B}" type="datetimeFigureOut">
              <a:rPr kumimoji="1" lang="ja-JP" altLang="en-US" smtClean="0"/>
              <a:t>2019/1/14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A52C25-1CE5-46F4-BECD-8AC7ABE77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60FF9-1322-41BA-955A-E2BA528FCE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8E75-2879-417E-AF96-F1065B28FA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1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ナチュラルスタイル </a:t>
            </a:r>
            <a:r>
              <a:rPr lang="ja-JP" altLang="en-US" b="1" dirty="0"/>
              <a:t>リビングダイニング</a:t>
            </a:r>
            <a:r>
              <a:rPr kumimoji="1" lang="ja-JP" altLang="en-US" b="1" dirty="0"/>
              <a:t>セット　（卸売り </a:t>
            </a:r>
            <a:r>
              <a:rPr kumimoji="1" lang="en-US" altLang="ja-JP" b="1" dirty="0"/>
              <a:t>16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7E279CC-1B42-4E71-96F4-BA025BF78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261" y="2829730"/>
            <a:ext cx="2314525" cy="173589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033E642-4436-4F25-BDA7-7C1E79B838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260" y="4552616"/>
            <a:ext cx="1863445" cy="139758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BD9D915-0DFC-40CB-91FF-998A7DE87390}"/>
              </a:ext>
            </a:extLst>
          </p:cNvPr>
          <p:cNvSpPr txBox="1"/>
          <p:nvPr/>
        </p:nvSpPr>
        <p:spPr>
          <a:xfrm>
            <a:off x="9546260" y="6018158"/>
            <a:ext cx="250741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ソファ：幅</a:t>
            </a:r>
            <a:r>
              <a:rPr lang="en-US" altLang="ja-JP" sz="900" dirty="0"/>
              <a:t>177x</a:t>
            </a:r>
            <a:r>
              <a:rPr lang="ja-JP" altLang="en-US" sz="900" dirty="0"/>
              <a:t>奥行</a:t>
            </a:r>
            <a:r>
              <a:rPr lang="en-US" altLang="ja-JP" sz="900" dirty="0"/>
              <a:t>70x</a:t>
            </a:r>
            <a:r>
              <a:rPr lang="ja-JP" altLang="en-US" sz="900" dirty="0"/>
              <a:t>高さ</a:t>
            </a:r>
            <a:r>
              <a:rPr lang="en-US" altLang="ja-JP" sz="900" dirty="0"/>
              <a:t>75cm(</a:t>
            </a:r>
            <a:r>
              <a:rPr lang="ja-JP" altLang="en-US" sz="900" dirty="0"/>
              <a:t>座面高</a:t>
            </a:r>
            <a:r>
              <a:rPr lang="en-US" altLang="ja-JP" sz="900" dirty="0"/>
              <a:t>37)</a:t>
            </a:r>
          </a:p>
          <a:p>
            <a:r>
              <a:rPr lang="ja-JP" altLang="en-US" sz="900" dirty="0"/>
              <a:t>スツール：幅</a:t>
            </a:r>
            <a:r>
              <a:rPr lang="en-US" altLang="ja-JP" sz="900" dirty="0"/>
              <a:t>55×</a:t>
            </a:r>
            <a:r>
              <a:rPr lang="ja-JP" altLang="en-US" sz="900" dirty="0"/>
              <a:t>奥行</a:t>
            </a:r>
            <a:r>
              <a:rPr lang="en-US" altLang="ja-JP" sz="900" dirty="0"/>
              <a:t>55×</a:t>
            </a:r>
            <a:r>
              <a:rPr lang="ja-JP" altLang="en-US" sz="900" dirty="0"/>
              <a:t>高さ</a:t>
            </a:r>
            <a:r>
              <a:rPr lang="en-US" altLang="ja-JP" sz="900" dirty="0"/>
              <a:t>37cm</a:t>
            </a:r>
          </a:p>
          <a:p>
            <a:r>
              <a:rPr lang="ja-JP" altLang="en-US" sz="900" dirty="0"/>
              <a:t>重量：約</a:t>
            </a:r>
            <a:r>
              <a:rPr lang="en-US" altLang="ja-JP" sz="900" dirty="0"/>
              <a:t>31kg </a:t>
            </a:r>
            <a:r>
              <a:rPr lang="ja-JP" altLang="en-US" sz="900" dirty="0"/>
              <a:t>（グリーン）</a:t>
            </a:r>
            <a:endParaRPr kumimoji="1" lang="ja-JP" altLang="en-US" sz="9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A396592-365E-44BC-82D1-ED6340EC06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2" y="3960744"/>
            <a:ext cx="2749905" cy="228841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A9BC8FA-D6CC-40A3-A4CA-327F48727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1867" y="4565624"/>
            <a:ext cx="1943955" cy="1361644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501D8E9-46BD-4E63-85BE-4BD9182CC671}"/>
              </a:ext>
            </a:extLst>
          </p:cNvPr>
          <p:cNvSpPr txBox="1"/>
          <p:nvPr/>
        </p:nvSpPr>
        <p:spPr>
          <a:xfrm>
            <a:off x="6729724" y="6018158"/>
            <a:ext cx="2737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90cm x </a:t>
            </a:r>
            <a:r>
              <a:rPr lang="ja-JP" altLang="en-US" sz="900" dirty="0"/>
              <a:t>奥行</a:t>
            </a:r>
            <a:r>
              <a:rPr lang="en-US" altLang="ja-JP" sz="900" dirty="0"/>
              <a:t>50cm x </a:t>
            </a:r>
            <a:r>
              <a:rPr lang="ja-JP" altLang="en-US" sz="900" dirty="0"/>
              <a:t>高さ</a:t>
            </a:r>
            <a:r>
              <a:rPr lang="en-US" altLang="ja-JP" sz="900" dirty="0"/>
              <a:t>35cm</a:t>
            </a:r>
          </a:p>
          <a:p>
            <a:r>
              <a:rPr lang="ja-JP" altLang="en-US" sz="900" dirty="0"/>
              <a:t>商品重量：約</a:t>
            </a:r>
            <a:r>
              <a:rPr lang="en-US" altLang="ja-JP" sz="900" dirty="0"/>
              <a:t>10kg</a:t>
            </a:r>
          </a:p>
          <a:p>
            <a:r>
              <a:rPr lang="ja-JP" altLang="en-US" sz="900" dirty="0"/>
              <a:t>素材・成分：天板：ナチュラルオーク材の突き板</a:t>
            </a:r>
            <a:endParaRPr lang="en-US" altLang="ja-JP" sz="900" dirty="0"/>
          </a:p>
          <a:p>
            <a:r>
              <a:rPr lang="ja-JP" altLang="en-US" sz="900" dirty="0"/>
              <a:t>表面加工はラッカー塗装（ナチュラル色）</a:t>
            </a:r>
            <a:endParaRPr kumimoji="1" lang="ja-JP" altLang="en-US" sz="900" dirty="0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D0C803DD-73CB-4ED6-935F-75199885EE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83" y="735255"/>
            <a:ext cx="3441196" cy="2288395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4682637" y="6018158"/>
            <a:ext cx="22639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80×185cm</a:t>
            </a:r>
            <a:r>
              <a:rPr lang="ja-JP" altLang="en-US" sz="900" dirty="0"/>
              <a:t>楕円</a:t>
            </a:r>
            <a:endParaRPr lang="en-US" altLang="ja-JP" sz="900" dirty="0"/>
          </a:p>
          <a:p>
            <a:r>
              <a:rPr lang="ja-JP" altLang="en-US" sz="900" dirty="0"/>
              <a:t>成分：素材</a:t>
            </a:r>
            <a:r>
              <a:rPr lang="en-US" altLang="ja-JP" sz="900" dirty="0"/>
              <a:t>:</a:t>
            </a:r>
            <a:r>
              <a:rPr lang="ja-JP" altLang="en-US" sz="900" dirty="0"/>
              <a:t>表地</a:t>
            </a:r>
            <a:r>
              <a:rPr lang="en-US" altLang="ja-JP" sz="900" dirty="0"/>
              <a:t>=</a:t>
            </a:r>
            <a:r>
              <a:rPr lang="ja-JP" altLang="en-US" sz="900" dirty="0"/>
              <a:t>ポリエステル</a:t>
            </a:r>
            <a:r>
              <a:rPr lang="en-US" altLang="ja-JP" sz="900" dirty="0"/>
              <a:t>100%</a:t>
            </a:r>
          </a:p>
          <a:p>
            <a:r>
              <a:rPr lang="en-US" altLang="ja-JP" sz="900" dirty="0"/>
              <a:t>【</a:t>
            </a:r>
            <a:r>
              <a:rPr lang="ja-JP" altLang="en-US" sz="900" dirty="0"/>
              <a:t>シャギーラグ</a:t>
            </a:r>
            <a:r>
              <a:rPr lang="en-US" altLang="ja-JP" sz="900" dirty="0"/>
              <a:t>】</a:t>
            </a:r>
            <a:endParaRPr kumimoji="1" lang="ja-JP" altLang="en-US" sz="9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47AC3B0-3018-40C1-AD7D-0C0DCBE005BE}"/>
              </a:ext>
            </a:extLst>
          </p:cNvPr>
          <p:cNvSpPr txBox="1"/>
          <p:nvPr/>
        </p:nvSpPr>
        <p:spPr>
          <a:xfrm>
            <a:off x="2651287" y="7774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FF0000"/>
                </a:solidFill>
              </a:rPr>
              <a:t>イメージ画像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00F3C90-7DCE-4F0A-9E30-4AF9A0BE83E5}"/>
              </a:ext>
            </a:extLst>
          </p:cNvPr>
          <p:cNvSpPr txBox="1"/>
          <p:nvPr/>
        </p:nvSpPr>
        <p:spPr>
          <a:xfrm>
            <a:off x="6846657" y="3613687"/>
            <a:ext cx="226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W150×D40×H30</a:t>
            </a:r>
          </a:p>
          <a:p>
            <a:r>
              <a:rPr lang="zh-TW" altLang="en-US" sz="900" dirty="0"/>
              <a:t>合成樹脂化粧合板 </a:t>
            </a:r>
            <a:r>
              <a:rPr lang="en-US" altLang="zh-TW" sz="900" dirty="0"/>
              <a:t>【</a:t>
            </a:r>
            <a:r>
              <a:rPr lang="zh-TW" altLang="en-US" sz="900" dirty="0"/>
              <a:t>耐荷重</a:t>
            </a:r>
            <a:r>
              <a:rPr lang="en-US" altLang="zh-TW" sz="900" dirty="0"/>
              <a:t>】60kg </a:t>
            </a:r>
            <a:r>
              <a:rPr lang="zh-TW" altLang="en-US" sz="900" dirty="0"/>
              <a:t>組立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38322" y="6106430"/>
            <a:ext cx="270298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テーブル：幅</a:t>
            </a:r>
            <a:r>
              <a:rPr lang="en-US" altLang="ja-JP" sz="900" dirty="0"/>
              <a:t>120×</a:t>
            </a:r>
            <a:r>
              <a:rPr lang="ja-JP" altLang="en-US" sz="900" dirty="0"/>
              <a:t>奥行</a:t>
            </a:r>
            <a:r>
              <a:rPr lang="en-US" altLang="ja-JP" sz="900" dirty="0"/>
              <a:t>75×</a:t>
            </a:r>
            <a:r>
              <a:rPr lang="ja-JP" altLang="en-US" sz="900" dirty="0"/>
              <a:t>高さ</a:t>
            </a:r>
            <a:r>
              <a:rPr lang="en-US" altLang="ja-JP" sz="900" dirty="0"/>
              <a:t>69cm</a:t>
            </a:r>
          </a:p>
          <a:p>
            <a:r>
              <a:rPr lang="ja-JP" altLang="en-US" sz="900" dirty="0"/>
              <a:t>チェア：幅</a:t>
            </a:r>
            <a:r>
              <a:rPr lang="en-US" altLang="ja-JP" sz="900" dirty="0"/>
              <a:t>43×</a:t>
            </a:r>
            <a:r>
              <a:rPr lang="ja-JP" altLang="en-US" sz="900" dirty="0"/>
              <a:t>奥行</a:t>
            </a:r>
            <a:r>
              <a:rPr lang="en-US" altLang="ja-JP" sz="900" dirty="0"/>
              <a:t>51×</a:t>
            </a:r>
            <a:r>
              <a:rPr lang="ja-JP" altLang="en-US" sz="900" dirty="0"/>
              <a:t>高さ</a:t>
            </a:r>
            <a:r>
              <a:rPr lang="en-US" altLang="ja-JP" sz="900" dirty="0"/>
              <a:t>80cm</a:t>
            </a:r>
            <a:r>
              <a:rPr lang="ja-JP" altLang="en-US" sz="900" dirty="0"/>
              <a:t>（座面高</a:t>
            </a:r>
            <a:r>
              <a:rPr lang="en-US" altLang="ja-JP" sz="900" dirty="0"/>
              <a:t>43</a:t>
            </a:r>
            <a:r>
              <a:rPr lang="ja-JP" altLang="en-US" sz="900" dirty="0"/>
              <a:t>）</a:t>
            </a:r>
          </a:p>
          <a:p>
            <a:r>
              <a:rPr lang="ja-JP" altLang="en-US" sz="900" dirty="0"/>
              <a:t>ベンチ：幅</a:t>
            </a:r>
            <a:r>
              <a:rPr lang="en-US" altLang="ja-JP" sz="900" dirty="0"/>
              <a:t>90×</a:t>
            </a:r>
            <a:r>
              <a:rPr lang="ja-JP" altLang="en-US" sz="900" dirty="0"/>
              <a:t>奥行</a:t>
            </a:r>
            <a:r>
              <a:rPr lang="en-US" altLang="ja-JP" sz="900" dirty="0"/>
              <a:t>40×</a:t>
            </a:r>
            <a:r>
              <a:rPr lang="ja-JP" altLang="en-US" sz="900" dirty="0"/>
              <a:t>高さ</a:t>
            </a:r>
            <a:r>
              <a:rPr lang="en-US" altLang="ja-JP" sz="900" dirty="0"/>
              <a:t>43cm</a:t>
            </a:r>
            <a:endParaRPr kumimoji="1" lang="ja-JP" altLang="en-US" sz="900" dirty="0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6F83E5AB-9888-4387-8CA1-28E031194E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6745" y="735255"/>
            <a:ext cx="781978" cy="1406031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10054682" y="2199939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W52×D52×H120cm</a:t>
            </a:r>
          </a:p>
          <a:p>
            <a:r>
              <a:rPr lang="ja-JP" altLang="en-US" sz="900" dirty="0"/>
              <a:t>葉：ポリエステル 鉢：陶器</a:t>
            </a:r>
            <a:endParaRPr kumimoji="1" lang="ja-JP" altLang="en-US" sz="900" dirty="0"/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F01BFBFB-4C83-4BF4-A7F1-0168F7580D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45151" y="3144193"/>
            <a:ext cx="1128233" cy="1470880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699051D-2C94-458D-AF8F-BD7D60618111}"/>
              </a:ext>
            </a:extLst>
          </p:cNvPr>
          <p:cNvSpPr txBox="1"/>
          <p:nvPr/>
        </p:nvSpPr>
        <p:spPr>
          <a:xfrm>
            <a:off x="2387603" y="4735617"/>
            <a:ext cx="1691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60W3</a:t>
            </a:r>
            <a:r>
              <a:rPr lang="ja-JP" altLang="en-US" sz="900" dirty="0"/>
              <a:t>灯式ペンダントライト</a:t>
            </a:r>
            <a:endParaRPr lang="en-US" altLang="ja-JP" sz="900" dirty="0"/>
          </a:p>
          <a:p>
            <a:r>
              <a:rPr lang="az-Cyrl-AZ" altLang="ja-JP" sz="900" dirty="0"/>
              <a:t>Ф42 </a:t>
            </a:r>
            <a:r>
              <a:rPr lang="en-US" altLang="ja-JP" sz="900" dirty="0"/>
              <a:t>H23 cm 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3144193"/>
            <a:ext cx="4081445" cy="36111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3172978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AD140F47-ACFA-45EC-A0E3-95A6EA54A7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733" y="930732"/>
            <a:ext cx="1560223" cy="1560223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A57D109-D238-4BAA-BD18-15E6E752A424}"/>
              </a:ext>
            </a:extLst>
          </p:cNvPr>
          <p:cNvSpPr txBox="1"/>
          <p:nvPr/>
        </p:nvSpPr>
        <p:spPr>
          <a:xfrm>
            <a:off x="6729724" y="2263454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pl-PL" sz="900" dirty="0"/>
              <a:t>本体寸法</a:t>
            </a:r>
            <a:r>
              <a:rPr lang="pl-PL" altLang="ja-JP" sz="900" dirty="0"/>
              <a:t>: W 800mm×H 250mm×D 130mm</a:t>
            </a:r>
            <a:endParaRPr lang="en-US" altLang="ja-JP" sz="900" dirty="0"/>
          </a:p>
          <a:p>
            <a:r>
              <a:rPr lang="ja-JP" altLang="en-US" sz="900" dirty="0"/>
              <a:t>使用電球</a:t>
            </a:r>
            <a:r>
              <a:rPr lang="en-US" altLang="ja-JP" sz="900" dirty="0"/>
              <a:t>: 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715624" y="384178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57cm×57cm</a:t>
            </a:r>
          </a:p>
          <a:p>
            <a:r>
              <a:rPr lang="ja-JP" altLang="en-US" sz="900" dirty="0"/>
              <a:t>素材・成分：キャンバス、木枠</a:t>
            </a:r>
            <a:endParaRPr kumimoji="1" lang="ja-JP" altLang="en-US" sz="900" dirty="0"/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CEEF5E23-19E1-4FBE-A572-43727D6282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4159" y="2487638"/>
            <a:ext cx="1182131" cy="1263258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C06F7DCD-BAD7-4E68-9B9C-1FE94D082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05966" y="4608707"/>
            <a:ext cx="1290034" cy="126247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F1A10A9-DF53-48B2-85EE-B3FD5AE34C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91867" y="2937170"/>
            <a:ext cx="2178947" cy="63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049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185</Words>
  <Application>Microsoft Office PowerPoint</Application>
  <PresentationFormat>ワイド画面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4</cp:revision>
  <dcterms:created xsi:type="dcterms:W3CDTF">2019-01-14T03:31:12Z</dcterms:created>
  <dcterms:modified xsi:type="dcterms:W3CDTF">2019-01-14T03:39:11Z</dcterms:modified>
</cp:coreProperties>
</file>